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2" r:id="rId5"/>
    <p:sldId id="261" r:id="rId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C149B232-039B-9C78-E77F-71CE4D2889FD}">
          <p14:sldIdLst>
            <p14:sldId id="256"/>
          </p14:sldIdLst>
        </p14:section>
        <p14:section name="Content" id="{A4E91825-3724-01DF-1799-CBFC1415FC95}">
          <p14:sldIdLst>
            <p14:sldId id="257"/>
            <p14:sldId id="258"/>
            <p14:sldId id="262"/>
          </p14:sldIdLst>
        </p14:section>
        <p14:section name="Closing" id="{CF8043C6-6D8B-06A0-F0C4-985092E1120F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7789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the title, speaker name and affiliation. Please keep the logo and conference line untouched.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E2C5D-B1A6-CCC0-6CDD-2AB5DD749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660A2-80D4-9049-B058-8CBF9B6E04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B8347-3B96-751F-3049-E65A1B228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DF448-4232-4B68-95E2-81FC76A1D2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91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u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2103120" cy="1253824"/>
          </a:xfrm>
          <a:prstGeom prst="rect">
            <a:avLst/>
          </a:prstGeom>
        </p:spPr>
      </p:pic>
      <p:pic>
        <p:nvPicPr>
          <p:cNvPr id="3" name="Image 1" descr="ring_lig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2377440"/>
            <a:ext cx="2377440" cy="237744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548640" y="2011680"/>
            <a:ext cx="56692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Presentation title</a:t>
            </a:r>
            <a:endParaRPr lang="en-US" sz="3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3520440"/>
            <a:ext cx="54864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Speaker name</a:t>
            </a:r>
            <a:endParaRPr lang="en-US" sz="2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4864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Institution · Country</a:t>
            </a:r>
            <a:endParaRPr lang="en-US" sz="1400" dirty="0"/>
          </a:p>
        </p:txBody>
      </p:sp>
      <p:sp>
        <p:nvSpPr>
          <p:cNvPr id="7" name="Text 0"/>
          <p:cNvSpPr/>
          <p:nvPr/>
        </p:nvSpPr>
        <p:spPr>
          <a:xfrm>
            <a:off x="548640" y="4663440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/>
                </a:solidFill>
              </a:rPr>
              <a:t>ECoP &amp; Another Phlebology Conference 2026  ·  Budapest  ·  5–7 November 2026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ma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1737360" cy="546752"/>
          </a:xfrm>
          <a:prstGeom prst="rect">
            <a:avLst/>
          </a:prstGeom>
        </p:spPr>
      </p:pic>
      <p:pic>
        <p:nvPicPr>
          <p:cNvPr id="3" name="Image 1" descr="ring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280160"/>
            <a:ext cx="2926080" cy="292608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548640" y="1737360"/>
            <a:ext cx="49377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3800" b="1" dirty="0">
                <a:solidFill>
                  <a:schemeClr val="bg1"/>
                </a:solidFill>
              </a:rPr>
              <a:t>Section title</a:t>
            </a:r>
            <a:endParaRPr lang="en-US" sz="3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663440"/>
            <a:ext cx="914400" cy="2877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926080" y="4663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tx1"/>
                </a:solidFill>
              </a:rPr>
              <a:t>ECoP &amp; Another Phlebology Conference 2026  ·  Budapest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371600"/>
            <a:ext cx="80467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Click to add text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63440"/>
            <a:ext cx="36576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663440"/>
            <a:ext cx="914400" cy="2877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926080" y="4663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tx1"/>
                </a:solidFill>
              </a:rPr>
              <a:t>ECoP &amp; Another Phlebology Conference 2026  ·  Budapest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548640" y="1371600"/>
            <a:ext cx="384048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Left column</a:t>
            </a:r>
            <a:endParaRPr lang="en-US" sz="18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4754880" y="1371600"/>
            <a:ext cx="384048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Right column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63440"/>
            <a:ext cx="36576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663440"/>
            <a:ext cx="914400" cy="2877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926080" y="4663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tx1"/>
                </a:solidFill>
              </a:rPr>
              <a:t>ECoP &amp; Another Phlebology Conference 2026  ·  Budapest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6576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Slide title</a:t>
            </a:r>
            <a:endParaRPr lang="en-US" sz="3200" dirty="0"/>
          </a:p>
        </p:txBody>
      </p:sp>
      <p:sp>
        <p:nvSpPr>
          <p:cNvPr id="5" name="Shape 1"/>
          <p:cNvSpPr/>
          <p:nvPr/>
        </p:nvSpPr>
        <p:spPr>
          <a:xfrm>
            <a:off x="548640" y="1371600"/>
            <a:ext cx="4206240" cy="301752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6" name="Text 2"/>
          <p:cNvSpPr>
            <a:spLocks noGrp="1"/>
          </p:cNvSpPr>
          <p:nvPr>
            <p:ph idx="104" hasCustomPrompt="1"/>
          </p:nvPr>
        </p:nvSpPr>
        <p:spPr>
          <a:xfrm>
            <a:off x="548640" y="1371600"/>
            <a:ext cx="420624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Insert image</a:t>
            </a:r>
            <a:endParaRPr lang="en-US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5120640" y="1371600"/>
            <a:ext cx="3474720" cy="3017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Click to add text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63440"/>
            <a:ext cx="36576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63440"/>
            <a:ext cx="36576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548640" y="201168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Title of your presentation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35204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tx1"/>
                </a:solidFill>
              </a:rPr>
              <a:t>Speaker Name, MD, PhD</a:t>
            </a:r>
            <a:endParaRPr lang="en-US" sz="2000" dirty="0"/>
          </a:p>
        </p:txBody>
      </p:sp>
      <p:sp>
        <p:nvSpPr>
          <p:cNvPr id="4" name="Text 0"/>
          <p:cNvSpPr>
            <a:spLocks noGrp="1"/>
          </p:cNvSpPr>
          <p:nvPr>
            <p:ph type="body" idx="104" hasCustomPrompt="1"/>
          </p:nvPr>
        </p:nvSpPr>
        <p:spPr>
          <a:xfrm>
            <a:off x="548640" y="39319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chemeClr val="tx1"/>
                </a:solidFill>
              </a:rPr>
              <a:t>Department · Institution · Country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63440"/>
            <a:ext cx="36576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r>
              <a:rPr lang="tr-TR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63440"/>
            <a:ext cx="36576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90AF8-7914-3F32-9800-B58D63D9D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C5A72F5-20F5-4E0F-D1C6-9942F8B907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229600" y="4663440"/>
            <a:ext cx="36576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anchor="ctr"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7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Thank you</a:t>
            </a:r>
            <a:endParaRPr lang="en-US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name@institution.org</a:t>
            </a:r>
          </a:p>
          <a:p>
            <a:pPr marL="0" indent="0" algn="l">
              <a:spcAft>
                <a:spcPts val="600"/>
              </a:spcAft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Questions &amp; 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CoP 2026">
  <a:themeElements>
    <a:clrScheme name="ECoP 2026">
      <a:dk1>
        <a:srgbClr val="1E2A4A"/>
      </a:dk1>
      <a:lt1>
        <a:srgbClr val="FFFFFF"/>
      </a:lt1>
      <a:dk2>
        <a:srgbClr val="26408F"/>
      </a:dk2>
      <a:lt2>
        <a:srgbClr val="EEF0F9"/>
      </a:lt2>
      <a:accent1>
        <a:srgbClr val="26408F"/>
      </a:accent1>
      <a:accent2>
        <a:srgbClr val="2E3192"/>
      </a:accent2>
      <a:accent3>
        <a:srgbClr val="1C5199"/>
      </a:accent3>
      <a:accent4>
        <a:srgbClr val="8A88C4"/>
      </a:accent4>
      <a:accent5>
        <a:srgbClr val="5B6BB0"/>
      </a:accent5>
      <a:accent6>
        <a:srgbClr val="A9B4DC"/>
      </a:accent6>
      <a:hlink>
        <a:srgbClr val="1C5199"/>
      </a:hlink>
      <a:folHlink>
        <a:srgbClr val="8A88C4"/>
      </a:folHlink>
    </a:clrScheme>
    <a:fontScheme name="ECoP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</TotalTime>
  <Words>51</Words>
  <Application>Microsoft Office PowerPoint</Application>
  <PresentationFormat>Ekran Gösterisi (16:9)</PresentationFormat>
  <Paragraphs>15</Paragraphs>
  <Slides>5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7" baseType="lpstr">
      <vt:lpstr>Arial</vt:lpstr>
      <vt:lpstr>ECoP 2026</vt:lpstr>
      <vt:lpstr>Title of your presentation</vt:lpstr>
      <vt:lpstr>PowerPoint Sunusu</vt:lpstr>
      <vt:lpstr>PowerPoint Sunusu</vt:lpstr>
      <vt:lpstr>PowerPoint Sunusu</vt:lpstr>
      <vt:lpstr>Thank you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ECoP 2026 – Speaker Presentation Template</dc:title>
  <dc:subject>PptxGenJS Presentation</dc:subject>
  <dc:creator>ECoP 2026</dc:creator>
  <cp:lastModifiedBy>Ayşenur Macarlıoğlu</cp:lastModifiedBy>
  <cp:revision>3</cp:revision>
  <dcterms:created xsi:type="dcterms:W3CDTF">2026-10-16T08:41:59Z</dcterms:created>
  <dcterms:modified xsi:type="dcterms:W3CDTF">2026-10-16T11:10:16Z</dcterms:modified>
</cp:coreProperties>
</file>